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2"/>
  </p:notesMasterIdLst>
  <p:sldIdLst>
    <p:sldId id="256" r:id="rId2"/>
    <p:sldId id="257" r:id="rId3"/>
    <p:sldId id="259" r:id="rId4"/>
    <p:sldId id="260" r:id="rId5"/>
    <p:sldId id="261" r:id="rId6"/>
    <p:sldId id="262" r:id="rId7"/>
    <p:sldId id="268" r:id="rId8"/>
    <p:sldId id="266" r:id="rId9"/>
    <p:sldId id="267" r:id="rId10"/>
    <p:sldId id="269" r:id="rId11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BF2307-D0ED-47CB-81AC-DD56DD75D0AB}" type="datetimeFigureOut">
              <a:rPr lang="es-CL" smtClean="0"/>
              <a:pPr/>
              <a:t>12-05-2020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159F40-9120-4B9D-8018-34488E593060}" type="slidenum">
              <a:rPr lang="es-CL" smtClean="0"/>
              <a:pPr/>
              <a:t>‹Nº›</a:t>
            </a:fld>
            <a:endParaRPr lang="es-C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159F40-9120-4B9D-8018-34488E593060}" type="slidenum">
              <a:rPr lang="es-CL" smtClean="0"/>
              <a:pPr/>
              <a:t>8</a:t>
            </a:fld>
            <a:endParaRPr lang="es-C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D69AE-33FE-4C77-ADF4-13F03370E961}" type="datetimeFigureOut">
              <a:rPr lang="es-CL" smtClean="0"/>
              <a:pPr/>
              <a:t>12-05-2020</a:t>
            </a:fld>
            <a:endParaRPr lang="es-CL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6182D-974F-4FA5-9FCF-9F8188F71F19}" type="slidenum">
              <a:rPr lang="es-CL" smtClean="0"/>
              <a:pPr/>
              <a:t>‹Nº›</a:t>
            </a:fld>
            <a:endParaRPr lang="es-CL"/>
          </a:p>
        </p:txBody>
      </p:sp>
      <p:sp>
        <p:nvSpPr>
          <p:cNvPr id="32" name="31 Rectángulo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38 Rectángulo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0" name="39 Rectángulo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1" name="40 Rectángulo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2" name="41 Rectángulo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s-ES"/>
              <a:t>Haga clic para modificar el estilo de subtítulo del patrón</a:t>
            </a:r>
            <a:endParaRPr kumimoji="0" lang="en-US"/>
          </a:p>
        </p:txBody>
      </p:sp>
      <p:sp>
        <p:nvSpPr>
          <p:cNvPr id="56" name="55 Rectángulo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5" name="64 Rectángulo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6" name="65 Rectángulo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7" name="66 Rectángulo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D69AE-33FE-4C77-ADF4-13F03370E961}" type="datetimeFigureOut">
              <a:rPr lang="es-CL" smtClean="0"/>
              <a:pPr/>
              <a:t>12-05-2020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6182D-974F-4FA5-9FCF-9F8188F71F19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D69AE-33FE-4C77-ADF4-13F03370E961}" type="datetimeFigureOut">
              <a:rPr lang="es-CL" smtClean="0"/>
              <a:pPr/>
              <a:t>12-05-2020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6182D-974F-4FA5-9FCF-9F8188F71F19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D69AE-33FE-4C77-ADF4-13F03370E961}" type="datetimeFigureOut">
              <a:rPr lang="es-CL" smtClean="0"/>
              <a:pPr/>
              <a:t>12-05-2020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6182D-974F-4FA5-9FCF-9F8188F71F19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Forma libre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14 Forma libre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12 Forma libre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15 Forma libre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16 Forma libre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17 Forma libre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18 Forma libre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19 Forma libre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1" name="20 Forma libre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21 Forma libre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3" name="22 Forma libre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4" name="23 Forma libre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5" name="24 Forma libre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6" name="25 Forma libre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26 Forma libre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D69AE-33FE-4C77-ADF4-13F03370E961}" type="datetimeFigureOut">
              <a:rPr lang="es-CL" smtClean="0"/>
              <a:pPr/>
              <a:t>12-05-2020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6182D-974F-4FA5-9FCF-9F8188F71F19}" type="slidenum">
              <a:rPr lang="es-CL" smtClean="0"/>
              <a:pPr/>
              <a:t>‹Nº›</a:t>
            </a:fld>
            <a:endParaRPr lang="es-CL"/>
          </a:p>
        </p:txBody>
      </p:sp>
      <p:sp>
        <p:nvSpPr>
          <p:cNvPr id="7" name="6 Rectángulo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8" name="7 Rectángulo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8 Rectángulo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9 Rectángulo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Rectángulo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11 Rectángulo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D69AE-33FE-4C77-ADF4-13F03370E961}" type="datetimeFigureOut">
              <a:rPr lang="es-CL" smtClean="0"/>
              <a:pPr/>
              <a:t>12-05-2020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6182D-974F-4FA5-9FCF-9F8188F71F19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24 Rectángulo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D69AE-33FE-4C77-ADF4-13F03370E961}" type="datetimeFigureOut">
              <a:rPr lang="es-CL" smtClean="0"/>
              <a:pPr/>
              <a:t>12-05-2020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6182D-974F-4FA5-9FCF-9F8188F71F19}" type="slidenum">
              <a:rPr lang="es-CL" smtClean="0"/>
              <a:pPr/>
              <a:t>‹Nº›</a:t>
            </a:fld>
            <a:endParaRPr lang="es-CL"/>
          </a:p>
        </p:txBody>
      </p:sp>
      <p:sp>
        <p:nvSpPr>
          <p:cNvPr id="16" name="15 Rectángulo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7" name="16 Rectángulo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17 Rectángulo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18 Rectángulo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19 Rectángulo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20 Rectángulo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21 Rectángulo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28 Rectángulo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0" name="29 Rectángulo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D69AE-33FE-4C77-ADF4-13F03370E961}" type="datetimeFigureOut">
              <a:rPr lang="es-CL" smtClean="0"/>
              <a:pPr/>
              <a:t>12-05-2020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6182D-974F-4FA5-9FCF-9F8188F71F19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D69AE-33FE-4C77-ADF4-13F03370E961}" type="datetimeFigureOut">
              <a:rPr lang="es-CL" smtClean="0"/>
              <a:pPr/>
              <a:t>12-05-2020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6182D-974F-4FA5-9FCF-9F8188F71F19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D69AE-33FE-4C77-ADF4-13F03370E961}" type="datetimeFigureOut">
              <a:rPr lang="es-CL" smtClean="0"/>
              <a:pPr/>
              <a:t>12-05-2020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6182D-974F-4FA5-9FCF-9F8188F71F19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9" name="8 Conector recto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9 Grupo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14 Conector recto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15 Conector recto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16 Conector recto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1 Título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s-ES"/>
              <a:t>Haga clic en el icono para agregar una imagen</a:t>
            </a:r>
            <a:endParaRPr kumimoji="0"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grpSp>
        <p:nvGrpSpPr>
          <p:cNvPr id="14" name="13 Grupo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10 Conector recto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11 Conector recto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12 Conector recto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17 Grupo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18 Conector recto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19 Conector recto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20 Conector recto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/>
          <a:p>
            <a:fld id="{79AD69AE-33FE-4C77-ADF4-13F03370E961}" type="datetimeFigureOut">
              <a:rPr lang="es-CL" smtClean="0"/>
              <a:pPr/>
              <a:t>12-05-2020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/>
          <a:p>
            <a:fld id="{FE96182D-974F-4FA5-9FCF-9F8188F71F19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Rectángulo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Rectángulo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Rectángulo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Rectángulo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11 Rectángulo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14 Rectángulo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6" name="15 Rectángulo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7" name="16 Rectángulo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  <a:p>
            <a:pPr lvl="1" eaLnBrk="1" latinLnBrk="0" hangingPunct="1"/>
            <a:r>
              <a:rPr kumimoji="0" lang="es-ES"/>
              <a:t>Segundo nivel</a:t>
            </a:r>
          </a:p>
          <a:p>
            <a:pPr lvl="2" eaLnBrk="1" latinLnBrk="0" hangingPunct="1"/>
            <a:r>
              <a:rPr kumimoji="0" lang="es-ES"/>
              <a:t>Tercer nivel</a:t>
            </a:r>
          </a:p>
          <a:p>
            <a:pPr lvl="3" eaLnBrk="1" latinLnBrk="0" hangingPunct="1"/>
            <a:r>
              <a:rPr kumimoji="0" lang="es-ES"/>
              <a:t>Cuarto nivel</a:t>
            </a:r>
          </a:p>
          <a:p>
            <a:pPr lvl="4" eaLnBrk="1" latinLnBrk="0" hangingPunct="1"/>
            <a:r>
              <a:rPr kumimoji="0" lang="es-ES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9AD69AE-33FE-4C77-ADF4-13F03370E961}" type="datetimeFigureOut">
              <a:rPr lang="es-CL" smtClean="0"/>
              <a:pPr/>
              <a:t>12-05-2020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es-CL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FE96182D-974F-4FA5-9FCF-9F8188F71F19}" type="slidenum">
              <a:rPr lang="es-CL" smtClean="0"/>
              <a:pPr/>
              <a:t>‹Nº›</a:t>
            </a:fld>
            <a:endParaRPr lang="es-CL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071678"/>
            <a:ext cx="7588866" cy="2149410"/>
          </a:xfrm>
        </p:spPr>
        <p:txBody>
          <a:bodyPr/>
          <a:lstStyle/>
          <a:p>
            <a:pPr algn="ctr"/>
            <a:br>
              <a:rPr lang="es-CL" dirty="0"/>
            </a:br>
            <a:r>
              <a:rPr lang="es-CL" dirty="0"/>
              <a:t>Biblioteca CRA Pehuén</a:t>
            </a:r>
            <a:br>
              <a:rPr lang="es-CL" dirty="0"/>
            </a:br>
            <a:r>
              <a:rPr lang="es-CL" sz="2400" dirty="0"/>
              <a:t>Colegio patricio Mekis</a:t>
            </a:r>
            <a:br>
              <a:rPr lang="es-CL" sz="2400" dirty="0"/>
            </a:br>
            <a:endParaRPr lang="es-CL" sz="2400" dirty="0"/>
          </a:p>
        </p:txBody>
      </p:sp>
      <p:pic>
        <p:nvPicPr>
          <p:cNvPr id="1027" name="Picture 3" descr="C:\Users\Biblioteca\Desktop\CR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552" y="572198"/>
            <a:ext cx="903614" cy="791163"/>
          </a:xfrm>
          <a:prstGeom prst="rect">
            <a:avLst/>
          </a:prstGeom>
          <a:noFill/>
        </p:spPr>
      </p:pic>
      <p:pic>
        <p:nvPicPr>
          <p:cNvPr id="5" name="4 Imagen" descr="Resultado de imagen para LOGO INSIGNIA COLEGIO PATRICIO MEKIS RANCAGUA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404256"/>
            <a:ext cx="1224136" cy="11270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1273862"/>
          </a:xfrm>
        </p:spPr>
        <p:txBody>
          <a:bodyPr/>
          <a:lstStyle/>
          <a:p>
            <a:r>
              <a:rPr lang="es-CL" dirty="0"/>
              <a:t>¿</a:t>
            </a:r>
            <a:r>
              <a:rPr lang="es-CL" dirty="0">
                <a:latin typeface="Batang" pitchFamily="18" charset="-127"/>
                <a:ea typeface="Batang" pitchFamily="18" charset="-127"/>
              </a:rPr>
              <a:t>POR QUÉ ES IMPORTANTE LEER</a:t>
            </a:r>
            <a:r>
              <a:rPr lang="es-CL" dirty="0"/>
              <a:t>?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dirty="0">
                <a:latin typeface="Andalus" pitchFamily="18" charset="-78"/>
                <a:cs typeface="Andalus" pitchFamily="18" charset="-78"/>
              </a:rPr>
              <a:t>Acostumbra a tu hijo a leer. U n niño que lee, será un adulto que piensa.</a:t>
            </a:r>
          </a:p>
          <a:p>
            <a:r>
              <a:rPr lang="es-CL" dirty="0">
                <a:latin typeface="Andalus" pitchFamily="18" charset="-78"/>
                <a:cs typeface="Andalus" pitchFamily="18" charset="-78"/>
              </a:rPr>
              <a:t>Aquel que dice que no le gusta leer es por que nunca a leído.</a:t>
            </a:r>
          </a:p>
          <a:p>
            <a:r>
              <a:rPr lang="es-CL" dirty="0">
                <a:latin typeface="Andalus" pitchFamily="18" charset="-78"/>
                <a:cs typeface="Andalus" pitchFamily="18" charset="-78"/>
              </a:rPr>
              <a:t>Potencia el desarrollo del lenguaje y el pensamiento.</a:t>
            </a:r>
          </a:p>
          <a:p>
            <a:r>
              <a:rPr lang="es-CL" dirty="0">
                <a:latin typeface="Andalus" pitchFamily="18" charset="-78"/>
                <a:cs typeface="Andalus" pitchFamily="18" charset="-78"/>
              </a:rPr>
              <a:t>Favorece su inteligencia.</a:t>
            </a:r>
          </a:p>
          <a:p>
            <a:r>
              <a:rPr lang="es-CL" dirty="0">
                <a:latin typeface="Andalus" pitchFamily="18" charset="-78"/>
                <a:cs typeface="Andalus" pitchFamily="18" charset="-78"/>
              </a:rPr>
              <a:t>  Aprender a leer y escribir es la aventura mas emocionante en nuestra niñez.</a:t>
            </a:r>
          </a:p>
          <a:p>
            <a:endParaRPr lang="es-CL" dirty="0"/>
          </a:p>
          <a:p>
            <a:endParaRPr lang="es-CL" dirty="0"/>
          </a:p>
          <a:p>
            <a:endParaRPr lang="es-CL" dirty="0"/>
          </a:p>
          <a:p>
            <a:endParaRPr lang="es-CL" dirty="0"/>
          </a:p>
          <a:p>
            <a:endParaRPr lang="es-CL" dirty="0"/>
          </a:p>
          <a:p>
            <a:endParaRPr lang="es-CL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1116736"/>
          </a:xfrm>
        </p:spPr>
        <p:txBody>
          <a:bodyPr>
            <a:normAutofit fontScale="90000"/>
          </a:bodyPr>
          <a:lstStyle/>
          <a:p>
            <a:pPr algn="ctr"/>
            <a:r>
              <a:rPr lang="es-CL" dirty="0"/>
              <a:t>“</a:t>
            </a:r>
            <a:r>
              <a:rPr lang="es-CL" dirty="0">
                <a:latin typeface="Abadi Extra Light" panose="020B0204020104020204" pitchFamily="34" charset="0"/>
              </a:rPr>
              <a:t>La  Biblioteca es el corazón del colegio, porque </a:t>
            </a:r>
            <a:r>
              <a:rPr lang="es-CL" dirty="0">
                <a:latin typeface="Bradley Hand ITC" panose="03070402050302030203" pitchFamily="66" charset="0"/>
              </a:rPr>
              <a:t>por ella pasa el ADN </a:t>
            </a:r>
            <a:r>
              <a:rPr lang="es-CL" dirty="0">
                <a:latin typeface="Arial Black" panose="020B0A04020102020204" pitchFamily="34" charset="0"/>
                <a:cs typeface="Arial" panose="020B0604020202020204" pitchFamily="34" charset="0"/>
              </a:rPr>
              <a:t>institucional</a:t>
            </a:r>
          </a:p>
        </p:txBody>
      </p:sp>
      <p:pic>
        <p:nvPicPr>
          <p:cNvPr id="5" name="4 Marcador de contenido" descr="C:\Users\Biblioteca\Desktop\FOTOS MUSEO\IMG_20191209_161205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2428868"/>
            <a:ext cx="4968552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u="sng" dirty="0"/>
              <a:t>Colección y revistas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dirty="0"/>
              <a:t>Nuestra Biblioteca tiene una interesante y atractiva colección de libros y revista, a disposición de toda la Comunidad Educativa…</a:t>
            </a:r>
          </a:p>
        </p:txBody>
      </p:sp>
      <p:pic>
        <p:nvPicPr>
          <p:cNvPr id="4" name="9 Marcador de contenido" descr="condorit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4000504"/>
            <a:ext cx="3878088" cy="2092792"/>
          </a:xfrm>
          <a:prstGeom prst="rect">
            <a:avLst/>
          </a:prstGeom>
        </p:spPr>
      </p:pic>
      <p:pic>
        <p:nvPicPr>
          <p:cNvPr id="5" name="Picture 4" descr="Colección Libros Condorito - $ 20.000 en Mercado Libr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8104" y="3573016"/>
            <a:ext cx="2592288" cy="277292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14348" y="214289"/>
            <a:ext cx="7572428" cy="3086027"/>
          </a:xfrm>
        </p:spPr>
        <p:txBody>
          <a:bodyPr>
            <a:noAutofit/>
          </a:bodyPr>
          <a:lstStyle/>
          <a:p>
            <a:pPr algn="ctr"/>
            <a:r>
              <a:rPr lang="es-CL" sz="3600" dirty="0">
                <a:latin typeface="Aldhabi" panose="01000000000000000000" pitchFamily="2" charset="-78"/>
                <a:cs typeface="Aldhabi" panose="01000000000000000000" pitchFamily="2" charset="-78"/>
              </a:rPr>
              <a:t>“No dejes para  mañana lo que puedas leer hoy”</a:t>
            </a:r>
            <a:br>
              <a:rPr lang="es-CL" sz="3600" dirty="0"/>
            </a:br>
            <a:r>
              <a:rPr lang="es-CL" sz="3200" dirty="0"/>
              <a:t>Libros recomendados para la casa:</a:t>
            </a:r>
            <a:br>
              <a:rPr lang="es-CL" sz="3200" dirty="0"/>
            </a:br>
            <a:br>
              <a:rPr lang="es-CL" sz="3200" dirty="0">
                <a:latin typeface="Andalus" pitchFamily="18" charset="-78"/>
                <a:cs typeface="Andalus" pitchFamily="18" charset="-78"/>
              </a:rPr>
            </a:br>
            <a:r>
              <a:rPr lang="es-CL" sz="2000" dirty="0">
                <a:latin typeface="Andalus" pitchFamily="18" charset="-78"/>
                <a:cs typeface="Andalus" pitchFamily="18" charset="-78"/>
              </a:rPr>
              <a:t>De todo corazón 111 poemas de amor, El pequeño elfo cierraojos</a:t>
            </a:r>
            <a:r>
              <a:rPr lang="es-CL" sz="1800" dirty="0"/>
              <a:t>,</a:t>
            </a:r>
            <a:br>
              <a:rPr lang="es-CL" sz="1800" dirty="0"/>
            </a:br>
            <a:r>
              <a:rPr lang="es-CL" sz="1800" dirty="0"/>
              <a:t>Mujercitas, </a:t>
            </a:r>
            <a:r>
              <a:rPr lang="es-CL" sz="3200" dirty="0"/>
              <a:t>Socorro diez</a:t>
            </a:r>
            <a:br>
              <a:rPr lang="es-CL" sz="3200" dirty="0"/>
            </a:br>
            <a:r>
              <a:rPr lang="es-CL" sz="3200" dirty="0"/>
              <a:t>Condorito</a:t>
            </a:r>
          </a:p>
        </p:txBody>
      </p:sp>
      <p:pic>
        <p:nvPicPr>
          <p:cNvPr id="4" name="3 Marcador de contenido" descr="condor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96892" y="3486245"/>
            <a:ext cx="2286016" cy="2643206"/>
          </a:xfrm>
        </p:spPr>
      </p:pic>
      <p:pic>
        <p:nvPicPr>
          <p:cNvPr id="18436" name="Picture 4" descr="13 maravillosos libros de poesía – El Placer de la Lectur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80112" y="3557683"/>
            <a:ext cx="2376264" cy="2571768"/>
          </a:xfrm>
          <a:prstGeom prst="rect">
            <a:avLst/>
          </a:prstGeom>
          <a:noFill/>
        </p:spPr>
      </p:pic>
      <p:sp>
        <p:nvSpPr>
          <p:cNvPr id="18438" name="AutoShape 6" descr="111 POEMAS DE AMOR ; DE TODO CORAZON | JOSE MARIA PLAZA | Comprar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18440" name="AutoShape 8" descr="111 POEMAS DE AMOR ; DE TODO CORAZON | JOSE MARIA PLAZA | Comprar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18442" name="AutoShape 10" descr="111 POEMAS DE AMOR ; DE TODO CORAZON | JOSE MARIA PLAZA | Comprar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18444" name="AutoShape 12" descr="111 POEMAS DE AMOR ; DE TODO CORAZON | JOSE MARIA PLAZA | Comprar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18446" name="AutoShape 14" descr="111 POEMAS DE AMOR ; DE TODO CORAZON | JOSE MARIA PLAZA | Comprar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18448" name="AutoShape 16" descr="111 POEMAS DE AMOR ; DE TODO CORAZON | JOSE MARIA PLAZA | Comprar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18450" name="AutoShape 18" descr="111 POEMAS DE AMOR ; DE TODO CORAZON | JOSE MARIA PLAZA | Comprar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18452" name="AutoShape 20" descr="111 POEMAS DE AMOR ; DE TODO CORAZON | JOSE MARIA PLAZA | Comprar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714356"/>
            <a:ext cx="7615262" cy="1714512"/>
          </a:xfrm>
        </p:spPr>
        <p:txBody>
          <a:bodyPr>
            <a:normAutofit/>
          </a:bodyPr>
          <a:lstStyle/>
          <a:p>
            <a:pPr marL="530352" indent="-457200"/>
            <a:r>
              <a:rPr lang="es-CL" sz="2800" dirty="0">
                <a:latin typeface="Batang" pitchFamily="18" charset="-127"/>
                <a:ea typeface="Batang" pitchFamily="18" charset="-127"/>
              </a:rPr>
              <a:t>“Cuánto más lees ,más  cosas  sabrás. Cuantas  más cosas aprendas , a más lugares  viajaras”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half" idx="3"/>
          </p:nvPr>
        </p:nvSpPr>
        <p:spPr>
          <a:xfrm>
            <a:off x="9572660" y="1809750"/>
            <a:ext cx="1857388" cy="639762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s-CL" dirty="0"/>
              <a:t>  </a:t>
            </a:r>
          </a:p>
        </p:txBody>
      </p:sp>
      <p:pic>
        <p:nvPicPr>
          <p:cNvPr id="7" name="6 Marcador de contenido" descr="papelucho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470063" y="3078714"/>
            <a:ext cx="4321338" cy="2700837"/>
          </a:xfrm>
        </p:spPr>
      </p:pic>
      <p:pic>
        <p:nvPicPr>
          <p:cNvPr id="8" name="7 Marcador de contenido" descr="condor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5364088" y="3140968"/>
            <a:ext cx="3048000" cy="2724150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548680"/>
            <a:ext cx="7772400" cy="914400"/>
          </a:xfrm>
        </p:spPr>
        <p:txBody>
          <a:bodyPr/>
          <a:lstStyle/>
          <a:p>
            <a:pPr algn="ctr"/>
            <a:r>
              <a:rPr lang="es-CL" sz="3200" b="1" u="sng" dirty="0">
                <a:latin typeface="Batang" pitchFamily="18" charset="-127"/>
                <a:ea typeface="Batang" pitchFamily="18" charset="-127"/>
                <a:cs typeface="Andalus" pitchFamily="18" charset="-78"/>
              </a:rPr>
              <a:t>Actividades que realiza nuestra Biblioteca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7758138" cy="639762"/>
          </a:xfrm>
        </p:spPr>
        <p:txBody>
          <a:bodyPr>
            <a:noAutofit/>
          </a:bodyPr>
          <a:lstStyle/>
          <a:p>
            <a:r>
              <a:rPr lang="es-CL" dirty="0">
                <a:latin typeface="Andalus" pitchFamily="18" charset="-78"/>
                <a:ea typeface="BatangChe" pitchFamily="49" charset="-127"/>
                <a:cs typeface="Andalus" pitchFamily="18" charset="-78"/>
              </a:rPr>
              <a:t>Cuentacuentos de apoderados con malabarismo y disfraces, padrinos de cuentos de  7° a Kinder</a:t>
            </a:r>
          </a:p>
        </p:txBody>
      </p:sp>
      <p:pic>
        <p:nvPicPr>
          <p:cNvPr id="9" name="8 Marcador de contenido" descr="20190424_125135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57201" y="2494953"/>
            <a:ext cx="2400287" cy="1800213"/>
          </a:xfrm>
        </p:spPr>
      </p:pic>
      <p:pic>
        <p:nvPicPr>
          <p:cNvPr id="10" name="9 Marcador de contenido" descr="20190423_091151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3071802" y="2428868"/>
            <a:ext cx="2428892" cy="1821668"/>
          </a:xfrm>
        </p:spPr>
      </p:pic>
      <p:pic>
        <p:nvPicPr>
          <p:cNvPr id="15" name="14 Imagen" descr="20190527_11110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29323" y="2446751"/>
            <a:ext cx="2428892" cy="1821670"/>
          </a:xfrm>
          <a:prstGeom prst="rect">
            <a:avLst/>
          </a:prstGeom>
        </p:spPr>
      </p:pic>
      <p:pic>
        <p:nvPicPr>
          <p:cNvPr id="16" name="15 Imagen" descr="20190910_10571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071802" y="4572008"/>
            <a:ext cx="2571768" cy="2035983"/>
          </a:xfrm>
          <a:prstGeom prst="rect">
            <a:avLst/>
          </a:prstGeom>
        </p:spPr>
      </p:pic>
      <p:pic>
        <p:nvPicPr>
          <p:cNvPr id="17" name="16 Imagen" descr="C:\Users\Biblioteca\Desktop\FOTOS MUSEO\IMG_20191209_161205.jpg"/>
          <p:cNvPicPr/>
          <p:nvPr/>
        </p:nvPicPr>
        <p:blipFill>
          <a:blip r:embed="rId6" cstate="print"/>
          <a:stretch>
            <a:fillRect/>
          </a:stretch>
        </p:blipFill>
        <p:spPr bwMode="auto">
          <a:xfrm>
            <a:off x="5929322" y="4589867"/>
            <a:ext cx="2428892" cy="1821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Users\Biblioteca\Desktop\FOTOS  proyecto\20190425_133815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8596" y="4429132"/>
            <a:ext cx="2500330" cy="20002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548680"/>
            <a:ext cx="7772400" cy="914400"/>
          </a:xfrm>
        </p:spPr>
        <p:txBody>
          <a:bodyPr/>
          <a:lstStyle/>
          <a:p>
            <a:pPr algn="ctr"/>
            <a:r>
              <a:rPr lang="es-CL" sz="3200" u="sng" dirty="0">
                <a:latin typeface="Batang" pitchFamily="18" charset="-127"/>
                <a:ea typeface="Batang" pitchFamily="18" charset="-127"/>
              </a:rPr>
              <a:t>Actividades que realiza nuestra Biblioteca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28597" y="1809750"/>
            <a:ext cx="8258204" cy="639762"/>
          </a:xfrm>
        </p:spPr>
        <p:txBody>
          <a:bodyPr>
            <a:noAutofit/>
          </a:bodyPr>
          <a:lstStyle/>
          <a:p>
            <a:r>
              <a:rPr lang="es-CL" dirty="0">
                <a:latin typeface="Andalus" pitchFamily="18" charset="-78"/>
                <a:ea typeface="BatangChe" pitchFamily="49" charset="-127"/>
                <a:cs typeface="Andalus" pitchFamily="18" charset="-78"/>
              </a:rPr>
              <a:t>Exposición de  Arte (Felipe Letelier artista pictórico),títeres, visita del Museo Regional  de Rancagua.</a:t>
            </a:r>
          </a:p>
        </p:txBody>
      </p:sp>
      <p:pic>
        <p:nvPicPr>
          <p:cNvPr id="11" name="10 Marcador de contenido" descr="20190911_130923.jp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642911" y="2857496"/>
            <a:ext cx="2500329" cy="1714512"/>
          </a:xfrm>
        </p:spPr>
      </p:pic>
      <p:pic>
        <p:nvPicPr>
          <p:cNvPr id="12" name="11 Imagen" descr="E:\foto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7554" y="2857496"/>
            <a:ext cx="2705108" cy="1681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12 Imagen" descr="E:\foto4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86512" y="2714620"/>
            <a:ext cx="2428892" cy="1862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13 Imagen" descr="E:\foto10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2911" y="4643446"/>
            <a:ext cx="2500330" cy="2055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14 Imagen" descr="C:\Users\Biblioteca\Desktop\FOTOS MUSEO\IMG_20191209_144554 - copia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28992" y="4762500"/>
            <a:ext cx="2643206" cy="1809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15 Imagen" descr="C:\Users\Biblioteca\Desktop\FOTOS MUSEO\IMG_20191209_111726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86512" y="4786322"/>
            <a:ext cx="2543176" cy="186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1836816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s-CL" u="sng" dirty="0">
                <a:latin typeface="Batang" pitchFamily="18" charset="-127"/>
                <a:ea typeface="Batang" pitchFamily="18" charset="-127"/>
                <a:cs typeface="Andalus" pitchFamily="18" charset="-78"/>
              </a:rPr>
              <a:t>Servicio de préstamo  de libros.</a:t>
            </a:r>
            <a:br>
              <a:rPr lang="es-CL" dirty="0">
                <a:latin typeface="Batang" pitchFamily="18" charset="-127"/>
                <a:ea typeface="Batang" pitchFamily="18" charset="-127"/>
              </a:rPr>
            </a:br>
            <a:br>
              <a:rPr lang="es-CL" dirty="0"/>
            </a:br>
            <a:br>
              <a:rPr lang="es-CL" dirty="0"/>
            </a:br>
            <a:br>
              <a:rPr lang="es-CL" dirty="0"/>
            </a:br>
            <a:r>
              <a:rPr lang="es-CL" sz="3600" b="1" dirty="0">
                <a:latin typeface="Andalus" pitchFamily="18" charset="-78"/>
                <a:cs typeface="Andalus" pitchFamily="18" charset="-78"/>
              </a:rPr>
              <a:t>La biblioteca CRA realiza diferentes servicios a la comunidad:  a domicilio,  en aula y en </a:t>
            </a:r>
            <a:r>
              <a:rPr lang="es-CL" b="1" dirty="0">
                <a:latin typeface="Andalus" pitchFamily="18" charset="-78"/>
                <a:cs typeface="Andalus" pitchFamily="18" charset="-78"/>
              </a:rPr>
              <a:t>biblioteca. 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60648"/>
            <a:ext cx="8031836" cy="6240186"/>
          </a:xfrm>
        </p:spPr>
        <p:txBody>
          <a:bodyPr/>
          <a:lstStyle/>
          <a:p>
            <a:r>
              <a:rPr lang="es-CL" dirty="0">
                <a:latin typeface="Andalus" pitchFamily="18" charset="-78"/>
                <a:ea typeface="Batang" pitchFamily="18" charset="-127"/>
                <a:cs typeface="Andalus" pitchFamily="18" charset="-78"/>
              </a:rPr>
              <a:t>En todo Chile, existe la biblioteca digital.</a:t>
            </a:r>
            <a:br>
              <a:rPr lang="es-CL" dirty="0">
                <a:latin typeface="Andalus" pitchFamily="18" charset="-78"/>
                <a:ea typeface="Batang" pitchFamily="18" charset="-127"/>
                <a:cs typeface="Andalus" pitchFamily="18" charset="-78"/>
              </a:rPr>
            </a:br>
            <a:r>
              <a:rPr lang="es-CL" sz="2400" dirty="0">
                <a:latin typeface="Andalus" pitchFamily="18" charset="-78"/>
                <a:ea typeface="Batang" pitchFamily="18" charset="-127"/>
                <a:cs typeface="Andalus" pitchFamily="18" charset="-78"/>
              </a:rPr>
              <a:t>Con tu rut puedes ingresar a la pagina web  </a:t>
            </a:r>
            <a:r>
              <a:rPr lang="es-CL" dirty="0">
                <a:latin typeface="Andalus" pitchFamily="18" charset="-78"/>
                <a:ea typeface="Batang" pitchFamily="18" charset="-127"/>
                <a:cs typeface="Andalus" pitchFamily="18" charset="-78"/>
              </a:rPr>
              <a:t>www.bibliotecadigital.cl</a:t>
            </a:r>
            <a:br>
              <a:rPr lang="es-CL" dirty="0"/>
            </a:br>
            <a:br>
              <a:rPr lang="es-CL" dirty="0">
                <a:latin typeface="Arial Narrow" panose="020B0606020202030204" pitchFamily="34" charset="0"/>
              </a:rPr>
            </a:br>
            <a:r>
              <a:rPr lang="es-CL" dirty="0">
                <a:latin typeface="Batang" pitchFamily="18" charset="-127"/>
                <a:ea typeface="Batang" pitchFamily="18" charset="-127"/>
              </a:rPr>
              <a:t>y encontraras una gran  variedad de libros para leer.</a:t>
            </a:r>
            <a:br>
              <a:rPr lang="es-CL" dirty="0">
                <a:latin typeface="Batang" pitchFamily="18" charset="-127"/>
                <a:ea typeface="Batang" pitchFamily="18" charset="-127"/>
              </a:rPr>
            </a:br>
            <a:br>
              <a:rPr lang="es-CL" dirty="0"/>
            </a:br>
            <a:endParaRPr lang="es-CL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401</TotalTime>
  <Words>290</Words>
  <Application>Microsoft Office PowerPoint</Application>
  <PresentationFormat>Presentación en pantalla (4:3)</PresentationFormat>
  <Paragraphs>24</Paragraphs>
  <Slides>10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14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25" baseType="lpstr">
      <vt:lpstr>Batang</vt:lpstr>
      <vt:lpstr>Abadi Extra Light</vt:lpstr>
      <vt:lpstr>Aldhabi</vt:lpstr>
      <vt:lpstr>Andalus</vt:lpstr>
      <vt:lpstr>Arial</vt:lpstr>
      <vt:lpstr>Arial Black</vt:lpstr>
      <vt:lpstr>Arial Narrow</vt:lpstr>
      <vt:lpstr>Bradley Hand ITC</vt:lpstr>
      <vt:lpstr>Calibri</vt:lpstr>
      <vt:lpstr>Consolas</vt:lpstr>
      <vt:lpstr>Corbel</vt:lpstr>
      <vt:lpstr>Wingdings</vt:lpstr>
      <vt:lpstr>Wingdings 2</vt:lpstr>
      <vt:lpstr>Wingdings 3</vt:lpstr>
      <vt:lpstr>Metro</vt:lpstr>
      <vt:lpstr> Biblioteca CRA Pehuén Colegio patricio Mekis </vt:lpstr>
      <vt:lpstr>“La  Biblioteca es el corazón del colegio, porque por ella pasa el ADN institucional</vt:lpstr>
      <vt:lpstr>Colección y revistas</vt:lpstr>
      <vt:lpstr>“No dejes para  mañana lo que puedas leer hoy” Libros recomendados para la casa:  De todo corazón 111 poemas de amor, El pequeño elfo cierraojos, Mujercitas, Socorro diez Condorito</vt:lpstr>
      <vt:lpstr>Presentación de PowerPoint</vt:lpstr>
      <vt:lpstr>Actividades que realiza nuestra Biblioteca</vt:lpstr>
      <vt:lpstr>Actividades que realiza nuestra Biblioteca</vt:lpstr>
      <vt:lpstr>Servicio de préstamo  de libros.    La biblioteca CRA realiza diferentes servicios a la comunidad:  a domicilio,  en aula y en biblioteca.  </vt:lpstr>
      <vt:lpstr>En todo Chile, existe la biblioteca digital. Con tu rut puedes ingresar a la pagina web  www.bibliotecadigital.cl  y encontraras una gran  variedad de libros para leer.  </vt:lpstr>
      <vt:lpstr>¿POR QUÉ ES IMPORTANTE LEER?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Biblioteca CRA  Pehuén</dc:title>
  <dc:creator>Biblioteca</dc:creator>
  <cp:lastModifiedBy>UTP</cp:lastModifiedBy>
  <cp:revision>44</cp:revision>
  <dcterms:created xsi:type="dcterms:W3CDTF">2020-05-07T14:33:03Z</dcterms:created>
  <dcterms:modified xsi:type="dcterms:W3CDTF">2020-05-12T22:26:01Z</dcterms:modified>
</cp:coreProperties>
</file>