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051CEC-BC92-461E-88FA-8D17B955D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9C14CB-D4A5-4B87-B907-30CA638C8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0A8E3F-E401-40FB-AAA0-016A4725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804E-8C8B-4F51-8438-745A31CB51FC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5BBE7F-0F00-46B9-A69A-8D3CC6B37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8D165F-C13D-443B-A79B-0D8364EAB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C19D-1050-40F5-951D-66677BE3361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556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F40510-FA39-431C-B9B3-8CDD5B03E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B8DA65B-030A-4432-87FA-6E84BA450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C48F8D-B9C3-459C-9D18-EFB13A266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804E-8C8B-4F51-8438-745A31CB51FC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0AE721-4176-4833-98AA-F808E1E12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FD6FF7-DED6-4626-AB81-FF124E99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C19D-1050-40F5-951D-66677BE3361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837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A4FA8B1-E660-474A-8DF2-4A24828F82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391061-0F2E-4927-AA7E-7475631D5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3492ED-5653-4B36-AA06-3D869BB3C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804E-8C8B-4F51-8438-745A31CB51FC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B4D49A-8C2A-4500-9DD3-52F0739DE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9D047-17FE-490C-940D-552EB2A9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C19D-1050-40F5-951D-66677BE3361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46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1791D8-178F-48FB-B524-31C2CC456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404A5-24EE-41E6-8661-F763FD30C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AE1B1F-76D2-4F54-9F03-8F50A4571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804E-8C8B-4F51-8438-745A31CB51FC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F69EC3-D001-455E-A185-C2D0ADCB4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5641E7-FF40-4B83-91C8-F3460B97A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C19D-1050-40F5-951D-66677BE3361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076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A6EA8-369A-49B9-AA28-38A6D3DDB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C040C3-5DC7-4A60-8E82-4C5C81373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5B60C0-0416-4A6B-81F3-56A01493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804E-8C8B-4F51-8438-745A31CB51FC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984349-2F8F-4DC9-84A0-E97F4050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E8BB05-73D8-41EC-A27C-18CECE83F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C19D-1050-40F5-951D-66677BE3361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13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BEE6D9-7F0F-42B9-88AB-7E8661B31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FE753D-7C8F-4AF6-AE9A-8981E4D79A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D6D762-B87E-441C-B7FC-27100E780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7B66B-BE18-4B24-BD23-670538437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804E-8C8B-4F51-8438-745A31CB51FC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126E94-5E15-4C2E-A116-438C65C0F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EF0AF4-B5FF-4430-966A-FC3A988E9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C19D-1050-40F5-951D-66677BE3361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3717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0F9FB2-7937-4008-9B69-981A921E7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DCFA4A-C268-448A-B431-145FBD868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C2A2B7-E6A7-452B-B2BC-7CBA03E75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BDDC682-463C-4A79-A034-0BB80B893E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0BE858-86D0-48F4-B4BC-837066EE7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D53D60-51D3-4D66-98AD-31C8F2BDF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804E-8C8B-4F51-8438-745A31CB51FC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EEEE157-A406-4CD7-A7CF-57DD3F703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1013361-59AD-4E30-8AE2-AEC0FC15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C19D-1050-40F5-951D-66677BE3361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101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953E1-6ACF-40AB-B293-3594F0551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BD2214D-2D0E-47F0-B936-B4E3E70E2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804E-8C8B-4F51-8438-745A31CB51FC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1815E04-B123-4E8A-8E31-F266EDFEB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7B02016-33EC-4B64-A230-0EBBFB6F8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C19D-1050-40F5-951D-66677BE3361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77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2818DF0-1D4F-477E-9980-6E10349E1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804E-8C8B-4F51-8438-745A31CB51FC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D295630-C72B-4E5F-B959-8B621703D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50F0F3-D750-4D5A-9BF1-95F10C470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C19D-1050-40F5-951D-66677BE3361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028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16099D-08D7-4C76-A0D2-A6D51BD35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989D0E-CF52-41E8-85B7-FFD5CD966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186444-CE49-4442-8B49-1C8072225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D347CE-10FC-4DFF-B384-B53778888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804E-8C8B-4F51-8438-745A31CB51FC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BC44D4-5200-4AAA-87DB-9B660E8F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9520D4-0CE9-45F1-86B2-A0DABC57A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C19D-1050-40F5-951D-66677BE3361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066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6B9EAD-53DB-4A63-B287-DA63CED43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F9F5E50-407B-42FA-9014-A67AD84EC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BD1BD9-0DFF-494D-AB4A-0A34DFBCD3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0150D6-AA31-41A1-9DD0-9BABE5D3F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804E-8C8B-4F51-8438-745A31CB51FC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269705-056A-4A3C-9FE3-EEA6F80AF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D0ED92-915F-40A2-A8B1-184DC1171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C19D-1050-40F5-951D-66677BE3361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8058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D5100C8-E692-4AAE-890B-7B74A6D38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BB14D0-E681-4277-BBA3-E34417E80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133D8C-EC33-4039-8A0C-D0506BEEE1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4804E-8C8B-4F51-8438-745A31CB51FC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8FAAA5-0A5C-466C-8097-A0FEFE719B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F410E3-412C-4D99-B6D6-EFC2E0D37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2C19D-1050-40F5-951D-66677BE3361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018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C790F20-2E78-4F9C-83A7-D860D487B8B8}"/>
              </a:ext>
            </a:extLst>
          </p:cNvPr>
          <p:cNvSpPr txBox="1"/>
          <p:nvPr/>
        </p:nvSpPr>
        <p:spPr>
          <a:xfrm>
            <a:off x="2993949" y="1828895"/>
            <a:ext cx="6097772" cy="669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1800" b="1" dirty="0"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Cómo se imaginan el mundo después de la Pandemia.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898AC3F4-09DA-4F9F-85ED-BC2D76AE11E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n 13" descr="Resultado de imagen para LOGO INSIGNIA COLEGIO PATRICIO MEKIS RANCAGUA">
            <a:extLst>
              <a:ext uri="{FF2B5EF4-FFF2-40B4-BE49-F238E27FC236}">
                <a16:creationId xmlns:a16="http://schemas.microsoft.com/office/drawing/2014/main" id="{9166DC82-861A-4F11-A75B-6B5B66A5170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153" y="2805333"/>
            <a:ext cx="2381693" cy="205374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B885E181-D886-4441-A90F-662F4ED34C0A}"/>
              </a:ext>
            </a:extLst>
          </p:cNvPr>
          <p:cNvSpPr txBox="1"/>
          <p:nvPr/>
        </p:nvSpPr>
        <p:spPr>
          <a:xfrm>
            <a:off x="4051005" y="5164269"/>
            <a:ext cx="4540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RESULTADOS CONCURSO INTERNO</a:t>
            </a:r>
          </a:p>
        </p:txBody>
      </p:sp>
    </p:spTree>
    <p:extLst>
      <p:ext uri="{BB962C8B-B14F-4D97-AF65-F5344CB8AC3E}">
        <p14:creationId xmlns:p14="http://schemas.microsoft.com/office/powerpoint/2010/main" val="306392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26D13F6-4996-4FA5-B892-E4A0A68D4E5D}"/>
              </a:ext>
            </a:extLst>
          </p:cNvPr>
          <p:cNvSpPr txBox="1"/>
          <p:nvPr/>
        </p:nvSpPr>
        <p:spPr>
          <a:xfrm>
            <a:off x="733647" y="786809"/>
            <a:ext cx="479528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Primera Categoría: Prekínder a Primero Básico 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1EA80761-28FF-4E93-A0F1-CBC7A2B6E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364942"/>
              </p:ext>
            </p:extLst>
          </p:nvPr>
        </p:nvGraphicFramePr>
        <p:xfrm>
          <a:off x="1464930" y="1559638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004">
                  <a:extLst>
                    <a:ext uri="{9D8B030D-6E8A-4147-A177-3AD203B41FA5}">
                      <a16:colId xmlns:a16="http://schemas.microsoft.com/office/drawing/2014/main" val="3166286566"/>
                    </a:ext>
                  </a:extLst>
                </a:gridCol>
                <a:gridCol w="3653662">
                  <a:extLst>
                    <a:ext uri="{9D8B030D-6E8A-4147-A177-3AD203B41FA5}">
                      <a16:colId xmlns:a16="http://schemas.microsoft.com/office/drawing/2014/main" val="375304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69008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NOMBRE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CURSO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308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dirty="0"/>
                        <a:t>Primer 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Emily Antonella </a:t>
                      </a:r>
                      <a:r>
                        <a:rPr lang="es-CL" dirty="0" err="1"/>
                        <a:t>Dias</a:t>
                      </a:r>
                      <a:r>
                        <a:rPr lang="es-CL" dirty="0"/>
                        <a:t> Martínez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Prekínder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707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dirty="0"/>
                        <a:t>Segundo 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Dereck Ronny Moya Hernández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Kínder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00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dirty="0"/>
                        <a:t>Tercer 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Eliezer Gregorio López Ochoa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Primero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485283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5136432A-1921-4FB5-B85A-91621DD228D4}"/>
              </a:ext>
            </a:extLst>
          </p:cNvPr>
          <p:cNvSpPr txBox="1"/>
          <p:nvPr/>
        </p:nvSpPr>
        <p:spPr>
          <a:xfrm>
            <a:off x="733647" y="3429000"/>
            <a:ext cx="479528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Primera Categoría: Segundo a Cuarto Básico </a:t>
            </a:r>
          </a:p>
        </p:txBody>
      </p:sp>
      <p:graphicFrame>
        <p:nvGraphicFramePr>
          <p:cNvPr id="8" name="Tabla 4">
            <a:extLst>
              <a:ext uri="{FF2B5EF4-FFF2-40B4-BE49-F238E27FC236}">
                <a16:creationId xmlns:a16="http://schemas.microsoft.com/office/drawing/2014/main" id="{A9707060-710B-4799-90D8-779E91FFD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933854"/>
              </p:ext>
            </p:extLst>
          </p:nvPr>
        </p:nvGraphicFramePr>
        <p:xfrm>
          <a:off x="1464929" y="4184334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004">
                  <a:extLst>
                    <a:ext uri="{9D8B030D-6E8A-4147-A177-3AD203B41FA5}">
                      <a16:colId xmlns:a16="http://schemas.microsoft.com/office/drawing/2014/main" val="3166286566"/>
                    </a:ext>
                  </a:extLst>
                </a:gridCol>
                <a:gridCol w="3653662">
                  <a:extLst>
                    <a:ext uri="{9D8B030D-6E8A-4147-A177-3AD203B41FA5}">
                      <a16:colId xmlns:a16="http://schemas.microsoft.com/office/drawing/2014/main" val="375304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69008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NOMBRE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CURSO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308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dirty="0"/>
                        <a:t>Primer 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err="1"/>
                        <a:t>Jhendelyn</a:t>
                      </a:r>
                      <a:r>
                        <a:rPr lang="es-CL" dirty="0"/>
                        <a:t> Ainara Martínez Rojas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Cuarto Básico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707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dirty="0"/>
                        <a:t>Segundo 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Luz Mariana Rodríguez Vásquez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Tercero Básico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00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dirty="0"/>
                        <a:t>Tercer 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Paula Agustina Díaz Marín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Tercero Básico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485283"/>
                  </a:ext>
                </a:extLst>
              </a:tr>
            </a:tbl>
          </a:graphicData>
        </a:graphic>
      </p:graphicFrame>
      <p:pic>
        <p:nvPicPr>
          <p:cNvPr id="10" name="Imagen 9" descr="Resultado de imagen para LOGO INSIGNIA COLEGIO PATRICIO MEKIS RANCAGUA">
            <a:extLst>
              <a:ext uri="{FF2B5EF4-FFF2-40B4-BE49-F238E27FC236}">
                <a16:creationId xmlns:a16="http://schemas.microsoft.com/office/drawing/2014/main" id="{B602E69A-6195-4283-BF05-F247EC10BF4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618" y="449849"/>
            <a:ext cx="1336159" cy="1412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7166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26D13F6-4996-4FA5-B892-E4A0A68D4E5D}"/>
              </a:ext>
            </a:extLst>
          </p:cNvPr>
          <p:cNvSpPr txBox="1"/>
          <p:nvPr/>
        </p:nvSpPr>
        <p:spPr>
          <a:xfrm>
            <a:off x="733647" y="786809"/>
            <a:ext cx="479528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Primera Categoría: Quinto y Sexto Básico 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1EA80761-28FF-4E93-A0F1-CBC7A2B6E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96574"/>
              </p:ext>
            </p:extLst>
          </p:nvPr>
        </p:nvGraphicFramePr>
        <p:xfrm>
          <a:off x="1464930" y="1559638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004">
                  <a:extLst>
                    <a:ext uri="{9D8B030D-6E8A-4147-A177-3AD203B41FA5}">
                      <a16:colId xmlns:a16="http://schemas.microsoft.com/office/drawing/2014/main" val="3166286566"/>
                    </a:ext>
                  </a:extLst>
                </a:gridCol>
                <a:gridCol w="3653662">
                  <a:extLst>
                    <a:ext uri="{9D8B030D-6E8A-4147-A177-3AD203B41FA5}">
                      <a16:colId xmlns:a16="http://schemas.microsoft.com/office/drawing/2014/main" val="375304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69008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NOMBRE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CURSO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308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dirty="0"/>
                        <a:t>Primer 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Antonella Pascal Hermosilla Núñez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Quinto Básico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707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dirty="0"/>
                        <a:t>Segundo 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Marcela Alejandra Pinilla Ahumada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Sexto Básico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00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dirty="0"/>
                        <a:t>Tercer 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Erik Mella Leiva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Quinto Básico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485283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5136432A-1921-4FB5-B85A-91621DD228D4}"/>
              </a:ext>
            </a:extLst>
          </p:cNvPr>
          <p:cNvSpPr txBox="1"/>
          <p:nvPr/>
        </p:nvSpPr>
        <p:spPr>
          <a:xfrm>
            <a:off x="733647" y="3429000"/>
            <a:ext cx="479528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Primera Categoría: Séptimo y Octavo Básico </a:t>
            </a:r>
          </a:p>
        </p:txBody>
      </p:sp>
      <p:graphicFrame>
        <p:nvGraphicFramePr>
          <p:cNvPr id="8" name="Tabla 4">
            <a:extLst>
              <a:ext uri="{FF2B5EF4-FFF2-40B4-BE49-F238E27FC236}">
                <a16:creationId xmlns:a16="http://schemas.microsoft.com/office/drawing/2014/main" id="{A9707060-710B-4799-90D8-779E91FFD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525430"/>
              </p:ext>
            </p:extLst>
          </p:nvPr>
        </p:nvGraphicFramePr>
        <p:xfrm>
          <a:off x="1464929" y="4184334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004">
                  <a:extLst>
                    <a:ext uri="{9D8B030D-6E8A-4147-A177-3AD203B41FA5}">
                      <a16:colId xmlns:a16="http://schemas.microsoft.com/office/drawing/2014/main" val="3166286566"/>
                    </a:ext>
                  </a:extLst>
                </a:gridCol>
                <a:gridCol w="3653662">
                  <a:extLst>
                    <a:ext uri="{9D8B030D-6E8A-4147-A177-3AD203B41FA5}">
                      <a16:colId xmlns:a16="http://schemas.microsoft.com/office/drawing/2014/main" val="375304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69008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NOMBRE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CURSO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308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dirty="0"/>
                        <a:t>Primer 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María Magdalena Moreno Muñoz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Séptimo Básico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707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dirty="0"/>
                        <a:t>Segundo 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Salomé Noemi Carrasco Araya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Octavo Básico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700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CL" dirty="0"/>
                        <a:t>Tercer 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Catalina Javiera </a:t>
                      </a:r>
                      <a:r>
                        <a:rPr lang="es-CL" dirty="0" err="1"/>
                        <a:t>Caut</a:t>
                      </a:r>
                      <a:r>
                        <a:rPr lang="es-CL" dirty="0"/>
                        <a:t> Sánchez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Octavo Básico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485283"/>
                  </a:ext>
                </a:extLst>
              </a:tr>
            </a:tbl>
          </a:graphicData>
        </a:graphic>
      </p:graphicFrame>
      <p:pic>
        <p:nvPicPr>
          <p:cNvPr id="10" name="Imagen 9" descr="Resultado de imagen para LOGO INSIGNIA COLEGIO PATRICIO MEKIS RANCAGUA">
            <a:extLst>
              <a:ext uri="{FF2B5EF4-FFF2-40B4-BE49-F238E27FC236}">
                <a16:creationId xmlns:a16="http://schemas.microsoft.com/office/drawing/2014/main" id="{B602E69A-6195-4283-BF05-F247EC10BF4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618" y="449849"/>
            <a:ext cx="1336159" cy="1412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7790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145</Words>
  <Application>Microsoft Office PowerPoint</Application>
  <PresentationFormat>Panorámica</PresentationFormat>
  <Paragraphs>54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Schoolbook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Convivencia</dc:creator>
  <cp:lastModifiedBy>UTP</cp:lastModifiedBy>
  <cp:revision>4</cp:revision>
  <dcterms:created xsi:type="dcterms:W3CDTF">2020-08-31T13:42:15Z</dcterms:created>
  <dcterms:modified xsi:type="dcterms:W3CDTF">2020-08-31T15:57:37Z</dcterms:modified>
</cp:coreProperties>
</file>